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3" r:id="rId6"/>
    <p:sldId id="265" r:id="rId7"/>
    <p:sldId id="264" r:id="rId8"/>
    <p:sldId id="267" r:id="rId9"/>
    <p:sldId id="268" r:id="rId10"/>
    <p:sldId id="270" r:id="rId11"/>
    <p:sldId id="269" r:id="rId12"/>
    <p:sldId id="272" r:id="rId13"/>
    <p:sldId id="273" r:id="rId14"/>
    <p:sldId id="271" r:id="rId15"/>
    <p:sldId id="275" r:id="rId16"/>
    <p:sldId id="277" r:id="rId17"/>
    <p:sldId id="276" r:id="rId18"/>
    <p:sldId id="274" r:id="rId19"/>
    <p:sldId id="278" r:id="rId20"/>
    <p:sldId id="279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08B66-0F58-45D2-BDB9-7981DD698CDE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0B0B-805B-4609-80F8-5E3E2FA27E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87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08B66-0F58-45D2-BDB9-7981DD698CDE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0B0B-805B-4609-80F8-5E3E2FA27E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81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08B66-0F58-45D2-BDB9-7981DD698CDE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0B0B-805B-4609-80F8-5E3E2FA27E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75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08B66-0F58-45D2-BDB9-7981DD698CDE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0B0B-805B-4609-80F8-5E3E2FA27E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284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08B66-0F58-45D2-BDB9-7981DD698CDE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0B0B-805B-4609-80F8-5E3E2FA27E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27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08B66-0F58-45D2-BDB9-7981DD698CDE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0B0B-805B-4609-80F8-5E3E2FA27E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04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08B66-0F58-45D2-BDB9-7981DD698CDE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0B0B-805B-4609-80F8-5E3E2FA27E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999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08B66-0F58-45D2-BDB9-7981DD698CDE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0B0B-805B-4609-80F8-5E3E2FA27E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568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08B66-0F58-45D2-BDB9-7981DD698CDE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0B0B-805B-4609-80F8-5E3E2FA27E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74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08B66-0F58-45D2-BDB9-7981DD698CDE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0B0B-805B-4609-80F8-5E3E2FA27E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3795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08B66-0F58-45D2-BDB9-7981DD698CDE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0B0B-805B-4609-80F8-5E3E2FA27E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15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08B66-0F58-45D2-BDB9-7981DD698CDE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80B0B-805B-4609-80F8-5E3E2FA27E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062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175353" y="508587"/>
            <a:ext cx="6906016" cy="856749"/>
          </a:xfrm>
          <a:solidFill>
            <a:srgbClr val="92D050"/>
          </a:solidFill>
          <a:ln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00B0F0"/>
                </a:solidFill>
              </a:rPr>
              <a:t>IL SISTEMA SOLARE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74982" y="5066778"/>
            <a:ext cx="7728306" cy="1398677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B0F0"/>
                </a:solidFill>
              </a:rPr>
              <a:t>Classe 3^ D </a:t>
            </a:r>
          </a:p>
          <a:p>
            <a:r>
              <a:rPr lang="it-IT" b="1" dirty="0">
                <a:solidFill>
                  <a:srgbClr val="00B0F0"/>
                </a:solidFill>
              </a:rPr>
              <a:t>Scuola Primaria</a:t>
            </a:r>
          </a:p>
          <a:p>
            <a:r>
              <a:rPr lang="it-IT" b="1" dirty="0">
                <a:solidFill>
                  <a:srgbClr val="00B0F0"/>
                </a:solidFill>
              </a:rPr>
              <a:t>UTA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36" y="1711107"/>
            <a:ext cx="451485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3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9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4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0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13" y="0"/>
            <a:ext cx="4431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3793" y="1189976"/>
            <a:ext cx="6858000" cy="44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3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7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6864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5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7" y="12469"/>
            <a:ext cx="9127375" cy="68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3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AA6218B-FEDB-49E8-9040-5F02C08E8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410" y="0"/>
            <a:ext cx="5730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83703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9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6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3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2130" y="382385"/>
            <a:ext cx="6858000" cy="609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2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8338" y="1009866"/>
            <a:ext cx="6858000" cy="48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10</Words>
  <Application>Microsoft Office PowerPoint</Application>
  <PresentationFormat>Widescreen</PresentationFormat>
  <Paragraphs>4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di Office</vt:lpstr>
      <vt:lpstr>IL SISTEMA SOLARE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SISTEMA SOLARE</dc:title>
  <dc:creator>Pc02</dc:creator>
  <cp:lastModifiedBy>cadlotty@gmail.com</cp:lastModifiedBy>
  <cp:revision>10</cp:revision>
  <cp:lastPrinted>2021-02-15T09:48:38Z</cp:lastPrinted>
  <dcterms:created xsi:type="dcterms:W3CDTF">2021-02-12T10:33:31Z</dcterms:created>
  <dcterms:modified xsi:type="dcterms:W3CDTF">2021-02-15T10:00:10Z</dcterms:modified>
</cp:coreProperties>
</file>